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1" r:id="rId5"/>
    <p:sldId id="284" r:id="rId6"/>
    <p:sldId id="278" r:id="rId7"/>
    <p:sldId id="261" r:id="rId8"/>
    <p:sldId id="279" r:id="rId9"/>
    <p:sldId id="298" r:id="rId10"/>
    <p:sldId id="294" r:id="rId11"/>
    <p:sldId id="297" r:id="rId12"/>
    <p:sldId id="268" r:id="rId13"/>
    <p:sldId id="277" r:id="rId14"/>
    <p:sldId id="296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3388CF-20D5-4B01-9E4E-68589E85B0C4}" v="462" dt="2025-07-29T13:48:53.422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>
      <p:cViewPr varScale="1">
        <p:scale>
          <a:sx n="105" d="100"/>
          <a:sy n="105" d="100"/>
        </p:scale>
        <p:origin x="834" y="10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-726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shek Katare" userId="f714527a87265171" providerId="LiveId" clId="{1C3388CF-20D5-4B01-9E4E-68589E85B0C4}"/>
    <pc:docChg chg="undo redo custSel addSld delSld modSld sldOrd">
      <pc:chgData name="Abhishek Katare" userId="f714527a87265171" providerId="LiveId" clId="{1C3388CF-20D5-4B01-9E4E-68589E85B0C4}" dt="2025-07-29T13:49:02.162" v="3497" actId="5793"/>
      <pc:docMkLst>
        <pc:docMk/>
      </pc:docMkLst>
      <pc:sldChg chg="addSp delSp modSp mod">
        <pc:chgData name="Abhishek Katare" userId="f714527a87265171" providerId="LiveId" clId="{1C3388CF-20D5-4B01-9E4E-68589E85B0C4}" dt="2025-07-28T09:42:46.036" v="2349"/>
        <pc:sldMkLst>
          <pc:docMk/>
          <pc:sldMk cId="3666674671" sldId="261"/>
        </pc:sldMkLst>
        <pc:spChg chg="mod">
          <ac:chgData name="Abhishek Katare" userId="f714527a87265171" providerId="LiveId" clId="{1C3388CF-20D5-4B01-9E4E-68589E85B0C4}" dt="2025-07-27T11:57:46.450" v="390" actId="113"/>
          <ac:spMkLst>
            <pc:docMk/>
            <pc:sldMk cId="3666674671" sldId="261"/>
            <ac:spMk id="2" creationId="{9635F5E3-2B1C-7C0A-8581-67A9052D13AA}"/>
          </ac:spMkLst>
        </pc:spChg>
        <pc:spChg chg="mod">
          <ac:chgData name="Abhishek Katare" userId="f714527a87265171" providerId="LiveId" clId="{1C3388CF-20D5-4B01-9E4E-68589E85B0C4}" dt="2025-07-28T09:42:46.036" v="2349"/>
          <ac:spMkLst>
            <pc:docMk/>
            <pc:sldMk cId="3666674671" sldId="261"/>
            <ac:spMk id="3" creationId="{A6A33159-D030-2F82-A142-F75940728319}"/>
          </ac:spMkLst>
        </pc:spChg>
      </pc:sldChg>
      <pc:sldChg chg="modSp add del mod ord">
        <pc:chgData name="Abhishek Katare" userId="f714527a87265171" providerId="LiveId" clId="{1C3388CF-20D5-4B01-9E4E-68589E85B0C4}" dt="2025-07-27T12:30:32.078" v="809" actId="2696"/>
        <pc:sldMkLst>
          <pc:docMk/>
          <pc:sldMk cId="729609147" sldId="265"/>
        </pc:sldMkLst>
      </pc:sldChg>
      <pc:sldChg chg="modSp del mod">
        <pc:chgData name="Abhishek Katare" userId="f714527a87265171" providerId="LiveId" clId="{1C3388CF-20D5-4B01-9E4E-68589E85B0C4}" dt="2025-07-28T10:14:20.813" v="2663" actId="2696"/>
        <pc:sldMkLst>
          <pc:docMk/>
          <pc:sldMk cId="643777997" sldId="266"/>
        </pc:sldMkLst>
        <pc:spChg chg="mod">
          <ac:chgData name="Abhishek Katare" userId="f714527a87265171" providerId="LiveId" clId="{1C3388CF-20D5-4B01-9E4E-68589E85B0C4}" dt="2025-07-28T09:56:19.926" v="2492" actId="20577"/>
          <ac:spMkLst>
            <pc:docMk/>
            <pc:sldMk cId="643777997" sldId="266"/>
            <ac:spMk id="4" creationId="{3EE67564-0457-E486-97D0-8109D2C97B3F}"/>
          </ac:spMkLst>
        </pc:spChg>
      </pc:sldChg>
      <pc:sldChg chg="addSp delSp modSp mod ord">
        <pc:chgData name="Abhishek Katare" userId="f714527a87265171" providerId="LiveId" clId="{1C3388CF-20D5-4B01-9E4E-68589E85B0C4}" dt="2025-07-28T10:02:45.137" v="2538" actId="113"/>
        <pc:sldMkLst>
          <pc:docMk/>
          <pc:sldMk cId="4259977132" sldId="268"/>
        </pc:sldMkLst>
        <pc:spChg chg="mod">
          <ac:chgData name="Abhishek Katare" userId="f714527a87265171" providerId="LiveId" clId="{1C3388CF-20D5-4B01-9E4E-68589E85B0C4}" dt="2025-07-27T12:17:11.472" v="488" actId="113"/>
          <ac:spMkLst>
            <pc:docMk/>
            <pc:sldMk cId="4259977132" sldId="268"/>
            <ac:spMk id="2" creationId="{B7545968-70F7-0180-6448-3547E442EF4A}"/>
          </ac:spMkLst>
        </pc:spChg>
        <pc:spChg chg="add mod">
          <ac:chgData name="Abhishek Katare" userId="f714527a87265171" providerId="LiveId" clId="{1C3388CF-20D5-4B01-9E4E-68589E85B0C4}" dt="2025-07-28T10:02:45.137" v="2538" actId="113"/>
          <ac:spMkLst>
            <pc:docMk/>
            <pc:sldMk cId="4259977132" sldId="268"/>
            <ac:spMk id="4" creationId="{33297B49-DEB4-4CD4-725D-B1C7201542A5}"/>
          </ac:spMkLst>
        </pc:spChg>
        <pc:spChg chg="add mod">
          <ac:chgData name="Abhishek Katare" userId="f714527a87265171" providerId="LiveId" clId="{1C3388CF-20D5-4B01-9E4E-68589E85B0C4}" dt="2025-07-28T10:00:36.352" v="2513" actId="2711"/>
          <ac:spMkLst>
            <pc:docMk/>
            <pc:sldMk cId="4259977132" sldId="268"/>
            <ac:spMk id="5" creationId="{9023748B-C5AE-A205-3B50-8CD84DA7E708}"/>
          </ac:spMkLst>
        </pc:spChg>
        <pc:spChg chg="mod">
          <ac:chgData name="Abhishek Katare" userId="f714527a87265171" providerId="LiveId" clId="{1C3388CF-20D5-4B01-9E4E-68589E85B0C4}" dt="2025-07-28T10:02:41.754" v="2537" actId="113"/>
          <ac:spMkLst>
            <pc:docMk/>
            <pc:sldMk cId="4259977132" sldId="268"/>
            <ac:spMk id="8" creationId="{215CE58D-2739-522B-7C3A-6A7C985360C0}"/>
          </ac:spMkLst>
        </pc:spChg>
        <pc:graphicFrameChg chg="mod modGraphic">
          <ac:chgData name="Abhishek Katare" userId="f714527a87265171" providerId="LiveId" clId="{1C3388CF-20D5-4B01-9E4E-68589E85B0C4}" dt="2025-07-28T09:47:10.979" v="2358" actId="14100"/>
          <ac:graphicFrameMkLst>
            <pc:docMk/>
            <pc:sldMk cId="4259977132" sldId="268"/>
            <ac:graphicFrameMk id="3" creationId="{F01CF5D3-D3B1-1944-CFDF-D8EE11DE42AA}"/>
          </ac:graphicFrameMkLst>
        </pc:graphicFrameChg>
        <pc:picChg chg="add mod">
          <ac:chgData name="Abhishek Katare" userId="f714527a87265171" providerId="LiveId" clId="{1C3388CF-20D5-4B01-9E4E-68589E85B0C4}" dt="2025-07-28T09:47:10.979" v="2358" actId="14100"/>
          <ac:picMkLst>
            <pc:docMk/>
            <pc:sldMk cId="4259977132" sldId="268"/>
            <ac:picMk id="7" creationId="{D95FC90F-375B-FBD9-3983-A8480152D5A2}"/>
          </ac:picMkLst>
        </pc:picChg>
        <pc:picChg chg="add del mod">
          <ac:chgData name="Abhishek Katare" userId="f714527a87265171" providerId="LiveId" clId="{1C3388CF-20D5-4B01-9E4E-68589E85B0C4}" dt="2025-07-28T09:18:42.178" v="2202" actId="1076"/>
          <ac:picMkLst>
            <pc:docMk/>
            <pc:sldMk cId="4259977132" sldId="268"/>
            <ac:picMk id="9" creationId="{2955947B-66DA-445F-D624-E687AF068483}"/>
          </ac:picMkLst>
        </pc:picChg>
        <pc:picChg chg="add mod">
          <ac:chgData name="Abhishek Katare" userId="f714527a87265171" providerId="LiveId" clId="{1C3388CF-20D5-4B01-9E4E-68589E85B0C4}" dt="2025-07-28T09:47:10.979" v="2358" actId="14100"/>
          <ac:picMkLst>
            <pc:docMk/>
            <pc:sldMk cId="4259977132" sldId="268"/>
            <ac:picMk id="10" creationId="{4B84A00C-6C2D-D7EB-EDD1-6936A4BDCF7A}"/>
          </ac:picMkLst>
        </pc:picChg>
        <pc:picChg chg="add mod">
          <ac:chgData name="Abhishek Katare" userId="f714527a87265171" providerId="LiveId" clId="{1C3388CF-20D5-4B01-9E4E-68589E85B0C4}" dt="2025-07-28T09:47:10.979" v="2358" actId="14100"/>
          <ac:picMkLst>
            <pc:docMk/>
            <pc:sldMk cId="4259977132" sldId="268"/>
            <ac:picMk id="11" creationId="{F20D585E-4EF1-A1F4-BD51-9E1CF773CCD5}"/>
          </ac:picMkLst>
        </pc:picChg>
      </pc:sldChg>
      <pc:sldChg chg="del ord">
        <pc:chgData name="Abhishek Katare" userId="f714527a87265171" providerId="LiveId" clId="{1C3388CF-20D5-4B01-9E4E-68589E85B0C4}" dt="2025-07-27T12:30:32.078" v="809" actId="2696"/>
        <pc:sldMkLst>
          <pc:docMk/>
          <pc:sldMk cId="1679936628" sldId="273"/>
        </pc:sldMkLst>
      </pc:sldChg>
      <pc:sldChg chg="addSp modSp mod">
        <pc:chgData name="Abhishek Katare" userId="f714527a87265171" providerId="LiveId" clId="{1C3388CF-20D5-4B01-9E4E-68589E85B0C4}" dt="2025-07-28T09:50:56.359" v="2491" actId="27636"/>
        <pc:sldMkLst>
          <pc:docMk/>
          <pc:sldMk cId="1649597717" sldId="277"/>
        </pc:sldMkLst>
        <pc:spChg chg="mod">
          <ac:chgData name="Abhishek Katare" userId="f714527a87265171" providerId="LiveId" clId="{1C3388CF-20D5-4B01-9E4E-68589E85B0C4}" dt="2025-07-27T12:15:14.536" v="463" actId="113"/>
          <ac:spMkLst>
            <pc:docMk/>
            <pc:sldMk cId="1649597717" sldId="277"/>
            <ac:spMk id="2" creationId="{338A15DE-D135-0710-9984-A0A55E960CB0}"/>
          </ac:spMkLst>
        </pc:spChg>
        <pc:spChg chg="mod">
          <ac:chgData name="Abhishek Katare" userId="f714527a87265171" providerId="LiveId" clId="{1C3388CF-20D5-4B01-9E4E-68589E85B0C4}" dt="2025-07-28T09:50:56.359" v="2491" actId="27636"/>
          <ac:spMkLst>
            <pc:docMk/>
            <pc:sldMk cId="1649597717" sldId="277"/>
            <ac:spMk id="3" creationId="{ECC8AA23-D8D0-93BE-5C5F-103A750B0D2F}"/>
          </ac:spMkLst>
        </pc:spChg>
      </pc:sldChg>
      <pc:sldChg chg="modSp mod">
        <pc:chgData name="Abhishek Katare" userId="f714527a87265171" providerId="LiveId" clId="{1C3388CF-20D5-4B01-9E4E-68589E85B0C4}" dt="2025-07-28T09:45:28.129" v="2351"/>
        <pc:sldMkLst>
          <pc:docMk/>
          <pc:sldMk cId="3930438526" sldId="278"/>
        </pc:sldMkLst>
        <pc:spChg chg="mod">
          <ac:chgData name="Abhishek Katare" userId="f714527a87265171" providerId="LiveId" clId="{1C3388CF-20D5-4B01-9E4E-68589E85B0C4}" dt="2025-07-27T14:50:17.382" v="1022" actId="14100"/>
          <ac:spMkLst>
            <pc:docMk/>
            <pc:sldMk cId="3930438526" sldId="278"/>
            <ac:spMk id="2" creationId="{954ABE40-AA00-F366-A36A-B3F1AADBF025}"/>
          </ac:spMkLst>
        </pc:spChg>
        <pc:spChg chg="mod">
          <ac:chgData name="Abhishek Katare" userId="f714527a87265171" providerId="LiveId" clId="{1C3388CF-20D5-4B01-9E4E-68589E85B0C4}" dt="2025-07-28T09:45:28.129" v="2351"/>
          <ac:spMkLst>
            <pc:docMk/>
            <pc:sldMk cId="3930438526" sldId="278"/>
            <ac:spMk id="15" creationId="{9C373000-EEA1-D16F-189A-338FFDA2E708}"/>
          </ac:spMkLst>
        </pc:spChg>
      </pc:sldChg>
      <pc:sldChg chg="addSp modSp mod">
        <pc:chgData name="Abhishek Katare" userId="f714527a87265171" providerId="LiveId" clId="{1C3388CF-20D5-4B01-9E4E-68589E85B0C4}" dt="2025-07-28T09:41:48.562" v="2337"/>
        <pc:sldMkLst>
          <pc:docMk/>
          <pc:sldMk cId="2243159397" sldId="279"/>
        </pc:sldMkLst>
        <pc:spChg chg="mod">
          <ac:chgData name="Abhishek Katare" userId="f714527a87265171" providerId="LiveId" clId="{1C3388CF-20D5-4B01-9E4E-68589E85B0C4}" dt="2025-07-27T11:58:02.044" v="395" actId="113"/>
          <ac:spMkLst>
            <pc:docMk/>
            <pc:sldMk cId="2243159397" sldId="279"/>
            <ac:spMk id="2" creationId="{47A9874B-BCA9-8420-1595-EDD1865A099A}"/>
          </ac:spMkLst>
        </pc:spChg>
        <pc:spChg chg="mod">
          <ac:chgData name="Abhishek Katare" userId="f714527a87265171" providerId="LiveId" clId="{1C3388CF-20D5-4B01-9E4E-68589E85B0C4}" dt="2025-07-28T09:41:42.236" v="2336"/>
          <ac:spMkLst>
            <pc:docMk/>
            <pc:sldMk cId="2243159397" sldId="279"/>
            <ac:spMk id="3" creationId="{68A5FD2B-E3E5-1C2B-0151-21F216B14A33}"/>
          </ac:spMkLst>
        </pc:spChg>
        <pc:spChg chg="mod">
          <ac:chgData name="Abhishek Katare" userId="f714527a87265171" providerId="LiveId" clId="{1C3388CF-20D5-4B01-9E4E-68589E85B0C4}" dt="2025-07-28T09:41:48.562" v="2337"/>
          <ac:spMkLst>
            <pc:docMk/>
            <pc:sldMk cId="2243159397" sldId="279"/>
            <ac:spMk id="4" creationId="{ACFBB810-3430-2C29-1AA0-9744AA0A1AA3}"/>
          </ac:spMkLst>
        </pc:spChg>
        <pc:spChg chg="add mod">
          <ac:chgData name="Abhishek Katare" userId="f714527a87265171" providerId="LiveId" clId="{1C3388CF-20D5-4B01-9E4E-68589E85B0C4}" dt="2025-07-28T09:41:29.036" v="2334"/>
          <ac:spMkLst>
            <pc:docMk/>
            <pc:sldMk cId="2243159397" sldId="279"/>
            <ac:spMk id="6" creationId="{4CD7ED71-A151-762A-EE71-B2CC2A90BF79}"/>
          </ac:spMkLst>
        </pc:spChg>
        <pc:spChg chg="add">
          <ac:chgData name="Abhishek Katare" userId="f714527a87265171" providerId="LiveId" clId="{1C3388CF-20D5-4B01-9E4E-68589E85B0C4}" dt="2025-07-28T09:41:35.313" v="2335"/>
          <ac:spMkLst>
            <pc:docMk/>
            <pc:sldMk cId="2243159397" sldId="279"/>
            <ac:spMk id="7" creationId="{1F8C0C61-68D3-A40B-DBB3-D76DCB2CA88C}"/>
          </ac:spMkLst>
        </pc:spChg>
        <pc:spChg chg="add">
          <ac:chgData name="Abhishek Katare" userId="f714527a87265171" providerId="LiveId" clId="{1C3388CF-20D5-4B01-9E4E-68589E85B0C4}" dt="2025-07-28T09:41:35.313" v="2335"/>
          <ac:spMkLst>
            <pc:docMk/>
            <pc:sldMk cId="2243159397" sldId="279"/>
            <ac:spMk id="9" creationId="{6220AC63-1168-27A6-879B-40D20261859B}"/>
          </ac:spMkLst>
        </pc:spChg>
        <pc:spChg chg="add">
          <ac:chgData name="Abhishek Katare" userId="f714527a87265171" providerId="LiveId" clId="{1C3388CF-20D5-4B01-9E4E-68589E85B0C4}" dt="2025-07-28T09:41:35.313" v="2335"/>
          <ac:spMkLst>
            <pc:docMk/>
            <pc:sldMk cId="2243159397" sldId="279"/>
            <ac:spMk id="11" creationId="{C94050EE-DAF3-484E-AC90-5E11A88D041E}"/>
          </ac:spMkLst>
        </pc:spChg>
        <pc:picChg chg="add mod">
          <ac:chgData name="Abhishek Katare" userId="f714527a87265171" providerId="LiveId" clId="{1C3388CF-20D5-4B01-9E4E-68589E85B0C4}" dt="2025-07-27T13:13:06.909" v="882" actId="1076"/>
          <ac:picMkLst>
            <pc:docMk/>
            <pc:sldMk cId="2243159397" sldId="279"/>
            <ac:picMk id="8" creationId="{BEF5C14D-C26D-030F-2840-1993BCEFB7BD}"/>
          </ac:picMkLst>
        </pc:picChg>
        <pc:picChg chg="add mod">
          <ac:chgData name="Abhishek Katare" userId="f714527a87265171" providerId="LiveId" clId="{1C3388CF-20D5-4B01-9E4E-68589E85B0C4}" dt="2025-07-27T13:16:22.188" v="896" actId="1076"/>
          <ac:picMkLst>
            <pc:docMk/>
            <pc:sldMk cId="2243159397" sldId="279"/>
            <ac:picMk id="10" creationId="{3D7F8EC7-5719-F759-EF86-0D7FC30453DE}"/>
          </ac:picMkLst>
        </pc:picChg>
        <pc:picChg chg="add mod">
          <ac:chgData name="Abhishek Katare" userId="f714527a87265171" providerId="LiveId" clId="{1C3388CF-20D5-4B01-9E4E-68589E85B0C4}" dt="2025-07-27T15:18:31.178" v="1909" actId="1035"/>
          <ac:picMkLst>
            <pc:docMk/>
            <pc:sldMk cId="2243159397" sldId="279"/>
            <ac:picMk id="12" creationId="{9628ACEE-4BD8-BB44-AF70-3A8FC863CFAB}"/>
          </ac:picMkLst>
        </pc:picChg>
      </pc:sldChg>
      <pc:sldChg chg="modSp del mod ord">
        <pc:chgData name="Abhishek Katare" userId="f714527a87265171" providerId="LiveId" clId="{1C3388CF-20D5-4B01-9E4E-68589E85B0C4}" dt="2025-07-27T12:30:32.078" v="809" actId="2696"/>
        <pc:sldMkLst>
          <pc:docMk/>
          <pc:sldMk cId="467869221" sldId="280"/>
        </pc:sldMkLst>
      </pc:sldChg>
      <pc:sldChg chg="addSp delSp modSp mod">
        <pc:chgData name="Abhishek Katare" userId="f714527a87265171" providerId="LiveId" clId="{1C3388CF-20D5-4B01-9E4E-68589E85B0C4}" dt="2025-07-27T15:35:25.040" v="1915"/>
        <pc:sldMkLst>
          <pc:docMk/>
          <pc:sldMk cId="639264769" sldId="281"/>
        </pc:sldMkLst>
        <pc:spChg chg="add mod">
          <ac:chgData name="Abhishek Katare" userId="f714527a87265171" providerId="LiveId" clId="{1C3388CF-20D5-4B01-9E4E-68589E85B0C4}" dt="2025-07-27T15:35:25.040" v="1915"/>
          <ac:spMkLst>
            <pc:docMk/>
            <pc:sldMk cId="639264769" sldId="281"/>
            <ac:spMk id="7" creationId="{7CEEC1EC-4596-346D-1BB1-A58FFDA71D15}"/>
          </ac:spMkLst>
        </pc:spChg>
        <pc:spChg chg="add mod">
          <ac:chgData name="Abhishek Katare" userId="f714527a87265171" providerId="LiveId" clId="{1C3388CF-20D5-4B01-9E4E-68589E85B0C4}" dt="2025-07-27T12:30:55.409" v="810" actId="21"/>
          <ac:spMkLst>
            <pc:docMk/>
            <pc:sldMk cId="639264769" sldId="281"/>
            <ac:spMk id="8" creationId="{998ACBD9-57F6-1810-39AD-00D9C18B5BDA}"/>
          </ac:spMkLst>
        </pc:spChg>
        <pc:spChg chg="add mod">
          <ac:chgData name="Abhishek Katare" userId="f714527a87265171" providerId="LiveId" clId="{1C3388CF-20D5-4B01-9E4E-68589E85B0C4}" dt="2025-07-27T12:31:03.186" v="813" actId="21"/>
          <ac:spMkLst>
            <pc:docMk/>
            <pc:sldMk cId="639264769" sldId="281"/>
            <ac:spMk id="9" creationId="{002CDD44-DC6D-2A8D-FE69-B2626E6C3F9B}"/>
          </ac:spMkLst>
        </pc:spChg>
        <pc:spChg chg="add mod">
          <ac:chgData name="Abhishek Katare" userId="f714527a87265171" providerId="LiveId" clId="{1C3388CF-20D5-4B01-9E4E-68589E85B0C4}" dt="2025-07-27T12:32:11.140" v="827" actId="1076"/>
          <ac:spMkLst>
            <pc:docMk/>
            <pc:sldMk cId="639264769" sldId="281"/>
            <ac:spMk id="10" creationId="{F2434012-1235-398E-3A04-1B364D764D9C}"/>
          </ac:spMkLst>
        </pc:spChg>
        <pc:picChg chg="mod">
          <ac:chgData name="Abhishek Katare" userId="f714527a87265171" providerId="LiveId" clId="{1C3388CF-20D5-4B01-9E4E-68589E85B0C4}" dt="2025-07-27T09:15:50.118" v="154" actId="1076"/>
          <ac:picMkLst>
            <pc:docMk/>
            <pc:sldMk cId="639264769" sldId="281"/>
            <ac:picMk id="4" creationId="{782ED2F6-AFB3-9199-3999-2B5E4BAF2423}"/>
          </ac:picMkLst>
        </pc:picChg>
      </pc:sldChg>
      <pc:sldChg chg="modSp mod">
        <pc:chgData name="Abhishek Katare" userId="f714527a87265171" providerId="LiveId" clId="{1C3388CF-20D5-4B01-9E4E-68589E85B0C4}" dt="2025-07-28T10:43:11.623" v="2782" actId="27636"/>
        <pc:sldMkLst>
          <pc:docMk/>
          <pc:sldMk cId="2184472291" sldId="282"/>
        </pc:sldMkLst>
        <pc:spChg chg="mod">
          <ac:chgData name="Abhishek Katare" userId="f714527a87265171" providerId="LiveId" clId="{1C3388CF-20D5-4B01-9E4E-68589E85B0C4}" dt="2025-07-27T12:35:59.164" v="840" actId="113"/>
          <ac:spMkLst>
            <pc:docMk/>
            <pc:sldMk cId="2184472291" sldId="282"/>
            <ac:spMk id="7" creationId="{4AB1CD4B-2C7F-1593-8E69-B7450F3DCAD6}"/>
          </ac:spMkLst>
        </pc:spChg>
        <pc:spChg chg="mod">
          <ac:chgData name="Abhishek Katare" userId="f714527a87265171" providerId="LiveId" clId="{1C3388CF-20D5-4B01-9E4E-68589E85B0C4}" dt="2025-07-28T10:43:11.623" v="2782" actId="27636"/>
          <ac:spMkLst>
            <pc:docMk/>
            <pc:sldMk cId="2184472291" sldId="282"/>
            <ac:spMk id="8" creationId="{86613063-168A-02B8-4326-BB842F3B83E2}"/>
          </ac:spMkLst>
        </pc:spChg>
      </pc:sldChg>
      <pc:sldChg chg="modSp mod">
        <pc:chgData name="Abhishek Katare" userId="f714527a87265171" providerId="LiveId" clId="{1C3388CF-20D5-4B01-9E4E-68589E85B0C4}" dt="2025-07-27T14:43:16.712" v="1006" actId="1035"/>
        <pc:sldMkLst>
          <pc:docMk/>
          <pc:sldMk cId="1672017990" sldId="284"/>
        </pc:sldMkLst>
        <pc:spChg chg="mod">
          <ac:chgData name="Abhishek Katare" userId="f714527a87265171" providerId="LiveId" clId="{1C3388CF-20D5-4B01-9E4E-68589E85B0C4}" dt="2025-07-27T11:56:56.401" v="382" actId="113"/>
          <ac:spMkLst>
            <pc:docMk/>
            <pc:sldMk cId="1672017990" sldId="284"/>
            <ac:spMk id="2" creationId="{081AD706-11EF-C258-EBD5-C4EEFEAACF16}"/>
          </ac:spMkLst>
        </pc:spChg>
        <pc:spChg chg="mod">
          <ac:chgData name="Abhishek Katare" userId="f714527a87265171" providerId="LiveId" clId="{1C3388CF-20D5-4B01-9E4E-68589E85B0C4}" dt="2025-07-27T14:37:21.600" v="1004" actId="20577"/>
          <ac:spMkLst>
            <pc:docMk/>
            <pc:sldMk cId="1672017990" sldId="284"/>
            <ac:spMk id="3" creationId="{992EC4A8-49EE-CF82-CFDC-BA9308ED0D65}"/>
          </ac:spMkLst>
        </pc:spChg>
        <pc:picChg chg="mod">
          <ac:chgData name="Abhishek Katare" userId="f714527a87265171" providerId="LiveId" clId="{1C3388CF-20D5-4B01-9E4E-68589E85B0C4}" dt="2025-07-27T14:43:16.712" v="1006" actId="1035"/>
          <ac:picMkLst>
            <pc:docMk/>
            <pc:sldMk cId="1672017990" sldId="284"/>
            <ac:picMk id="15" creationId="{E4DF753A-3575-A0D9-5135-8A94308DC038}"/>
          </ac:picMkLst>
        </pc:picChg>
      </pc:sldChg>
      <pc:sldChg chg="del">
        <pc:chgData name="Abhishek Katare" userId="f714527a87265171" providerId="LiveId" clId="{1C3388CF-20D5-4B01-9E4E-68589E85B0C4}" dt="2025-07-27T12:30:25.650" v="808" actId="2696"/>
        <pc:sldMkLst>
          <pc:docMk/>
          <pc:sldMk cId="4233691277" sldId="292"/>
        </pc:sldMkLst>
      </pc:sldChg>
      <pc:sldChg chg="addSp delSp modSp add del mod">
        <pc:chgData name="Abhishek Katare" userId="f714527a87265171" providerId="LiveId" clId="{1C3388CF-20D5-4B01-9E4E-68589E85B0C4}" dt="2025-07-29T13:42:59.673" v="3355" actId="2696"/>
        <pc:sldMkLst>
          <pc:docMk/>
          <pc:sldMk cId="867390141" sldId="293"/>
        </pc:sldMkLst>
        <pc:spChg chg="mod">
          <ac:chgData name="Abhishek Katare" userId="f714527a87265171" providerId="LiveId" clId="{1C3388CF-20D5-4B01-9E4E-68589E85B0C4}" dt="2025-07-29T13:42:07.352" v="3350"/>
          <ac:spMkLst>
            <pc:docMk/>
            <pc:sldMk cId="867390141" sldId="293"/>
            <ac:spMk id="3" creationId="{FA2A2E12-6DB1-402A-E89B-D7ECC2787271}"/>
          </ac:spMkLst>
        </pc:spChg>
        <pc:spChg chg="mod">
          <ac:chgData name="Abhishek Katare" userId="f714527a87265171" providerId="LiveId" clId="{1C3388CF-20D5-4B01-9E4E-68589E85B0C4}" dt="2025-07-29T13:37:39.416" v="3295" actId="20577"/>
          <ac:spMkLst>
            <pc:docMk/>
            <pc:sldMk cId="867390141" sldId="293"/>
            <ac:spMk id="4" creationId="{6432EDD4-0B40-5B3A-AF91-836D17294CDA}"/>
          </ac:spMkLst>
        </pc:spChg>
        <pc:spChg chg="del mod">
          <ac:chgData name="Abhishek Katare" userId="f714527a87265171" providerId="LiveId" clId="{1C3388CF-20D5-4B01-9E4E-68589E85B0C4}" dt="2025-07-29T13:26:33.854" v="2954" actId="478"/>
          <ac:spMkLst>
            <pc:docMk/>
            <pc:sldMk cId="867390141" sldId="293"/>
            <ac:spMk id="6" creationId="{762E3622-D523-18B6-F4B8-AE0BDF32F76E}"/>
          </ac:spMkLst>
        </pc:spChg>
        <pc:picChg chg="add del mod">
          <ac:chgData name="Abhishek Katare" userId="f714527a87265171" providerId="LiveId" clId="{1C3388CF-20D5-4B01-9E4E-68589E85B0C4}" dt="2025-07-28T10:52:02.165" v="2824" actId="478"/>
          <ac:picMkLst>
            <pc:docMk/>
            <pc:sldMk cId="867390141" sldId="293"/>
            <ac:picMk id="7" creationId="{8E0CB137-6F4B-4BAE-7091-D5E9CC97B83F}"/>
          </ac:picMkLst>
        </pc:picChg>
        <pc:picChg chg="add del mod">
          <ac:chgData name="Abhishek Katare" userId="f714527a87265171" providerId="LiveId" clId="{1C3388CF-20D5-4B01-9E4E-68589E85B0C4}" dt="2025-07-28T11:13:40.517" v="2825" actId="478"/>
          <ac:picMkLst>
            <pc:docMk/>
            <pc:sldMk cId="867390141" sldId="293"/>
            <ac:picMk id="8" creationId="{CDD862CF-2985-31DF-D365-93CF76E7BAA5}"/>
          </ac:picMkLst>
        </pc:picChg>
        <pc:picChg chg="add del mod">
          <ac:chgData name="Abhishek Katare" userId="f714527a87265171" providerId="LiveId" clId="{1C3388CF-20D5-4B01-9E4E-68589E85B0C4}" dt="2025-07-28T11:13:42.651" v="2826" actId="478"/>
          <ac:picMkLst>
            <pc:docMk/>
            <pc:sldMk cId="867390141" sldId="293"/>
            <ac:picMk id="10" creationId="{2F0BEF6D-BD45-5CC5-533E-56B5EB00A18A}"/>
          </ac:picMkLst>
        </pc:picChg>
        <pc:picChg chg="add del mod ord">
          <ac:chgData name="Abhishek Katare" userId="f714527a87265171" providerId="LiveId" clId="{1C3388CF-20D5-4B01-9E4E-68589E85B0C4}" dt="2025-07-29T13:39:53.717" v="3297" actId="478"/>
          <ac:picMkLst>
            <pc:docMk/>
            <pc:sldMk cId="867390141" sldId="293"/>
            <ac:picMk id="11" creationId="{7C0FB5B8-9284-35C2-3132-6A86C174987B}"/>
          </ac:picMkLst>
        </pc:picChg>
        <pc:picChg chg="add del mod">
          <ac:chgData name="Abhishek Katare" userId="f714527a87265171" providerId="LiveId" clId="{1C3388CF-20D5-4B01-9E4E-68589E85B0C4}" dt="2025-07-29T13:28:58.258" v="2999" actId="478"/>
          <ac:picMkLst>
            <pc:docMk/>
            <pc:sldMk cId="867390141" sldId="293"/>
            <ac:picMk id="13" creationId="{E9EF55B3-FB0B-BD94-BCDC-23F9359409FC}"/>
          </ac:picMkLst>
        </pc:picChg>
      </pc:sldChg>
      <pc:sldChg chg="addSp delSp modSp add mod">
        <pc:chgData name="Abhishek Katare" userId="f714527a87265171" providerId="LiveId" clId="{1C3388CF-20D5-4B01-9E4E-68589E85B0C4}" dt="2025-07-29T13:49:02.162" v="3497" actId="5793"/>
        <pc:sldMkLst>
          <pc:docMk/>
          <pc:sldMk cId="1674370789" sldId="294"/>
        </pc:sldMkLst>
        <pc:spChg chg="mod">
          <ac:chgData name="Abhishek Katare" userId="f714527a87265171" providerId="LiveId" clId="{1C3388CF-20D5-4B01-9E4E-68589E85B0C4}" dt="2025-07-27T12:07:37.588" v="449"/>
          <ac:spMkLst>
            <pc:docMk/>
            <pc:sldMk cId="1674370789" sldId="294"/>
            <ac:spMk id="2" creationId="{E7B1CA70-5705-9772-BACC-D514CBC516B2}"/>
          </ac:spMkLst>
        </pc:spChg>
        <pc:spChg chg="mod">
          <ac:chgData name="Abhishek Katare" userId="f714527a87265171" providerId="LiveId" clId="{1C3388CF-20D5-4B01-9E4E-68589E85B0C4}" dt="2025-07-29T13:44:14.306" v="3384" actId="20577"/>
          <ac:spMkLst>
            <pc:docMk/>
            <pc:sldMk cId="1674370789" sldId="294"/>
            <ac:spMk id="3" creationId="{DE9A5146-EFE9-6409-38F1-DF8B3FD355AA}"/>
          </ac:spMkLst>
        </pc:spChg>
        <pc:spChg chg="mod">
          <ac:chgData name="Abhishek Katare" userId="f714527a87265171" providerId="LiveId" clId="{1C3388CF-20D5-4B01-9E4E-68589E85B0C4}" dt="2025-07-28T09:40:12.977" v="2324"/>
          <ac:spMkLst>
            <pc:docMk/>
            <pc:sldMk cId="1674370789" sldId="294"/>
            <ac:spMk id="4" creationId="{099538ED-2028-6CD9-0D84-5E5CE4230CF1}"/>
          </ac:spMkLst>
        </pc:spChg>
        <pc:spChg chg="del mod">
          <ac:chgData name="Abhishek Katare" userId="f714527a87265171" providerId="LiveId" clId="{1C3388CF-20D5-4B01-9E4E-68589E85B0C4}" dt="2025-07-29T09:40:35.589" v="2885" actId="478"/>
          <ac:spMkLst>
            <pc:docMk/>
            <pc:sldMk cId="1674370789" sldId="294"/>
            <ac:spMk id="6" creationId="{F35D7442-21B3-260F-ECBC-B7CFADE8CCC1}"/>
          </ac:spMkLst>
        </pc:spChg>
        <pc:spChg chg="add del mod">
          <ac:chgData name="Abhishek Katare" userId="f714527a87265171" providerId="LiveId" clId="{1C3388CF-20D5-4B01-9E4E-68589E85B0C4}" dt="2025-07-29T09:45:42.639" v="2925" actId="478"/>
          <ac:spMkLst>
            <pc:docMk/>
            <pc:sldMk cId="1674370789" sldId="294"/>
            <ac:spMk id="12" creationId="{28F5F807-11C4-C223-C5FD-D5BE51E9CA70}"/>
          </ac:spMkLst>
        </pc:spChg>
        <pc:spChg chg="add mod ord">
          <ac:chgData name="Abhishek Katare" userId="f714527a87265171" providerId="LiveId" clId="{1C3388CF-20D5-4B01-9E4E-68589E85B0C4}" dt="2025-07-29T13:49:02.162" v="3497" actId="5793"/>
          <ac:spMkLst>
            <pc:docMk/>
            <pc:sldMk cId="1674370789" sldId="294"/>
            <ac:spMk id="13" creationId="{A376DD78-02CC-6A76-C37C-30FAB67C5C6C}"/>
          </ac:spMkLst>
        </pc:spChg>
        <pc:graphicFrameChg chg="add mod modGraphic">
          <ac:chgData name="Abhishek Katare" userId="f714527a87265171" providerId="LiveId" clId="{1C3388CF-20D5-4B01-9E4E-68589E85B0C4}" dt="2025-07-29T09:42:38.166" v="2900" actId="20577"/>
          <ac:graphicFrameMkLst>
            <pc:docMk/>
            <pc:sldMk cId="1674370789" sldId="294"/>
            <ac:graphicFrameMk id="8" creationId="{3BA27A2B-552F-B63E-60D2-4B0AE099973B}"/>
          </ac:graphicFrameMkLst>
        </pc:graphicFrameChg>
        <pc:graphicFrameChg chg="add mod modGraphic">
          <ac:chgData name="Abhishek Katare" userId="f714527a87265171" providerId="LiveId" clId="{1C3388CF-20D5-4B01-9E4E-68589E85B0C4}" dt="2025-07-28T10:01:40.332" v="2531" actId="404"/>
          <ac:graphicFrameMkLst>
            <pc:docMk/>
            <pc:sldMk cId="1674370789" sldId="294"/>
            <ac:graphicFrameMk id="10" creationId="{67654695-591E-D55C-5209-868F8D5301F4}"/>
          </ac:graphicFrameMkLst>
        </pc:graphicFrameChg>
        <pc:picChg chg="add">
          <ac:chgData name="Abhishek Katare" userId="f714527a87265171" providerId="LiveId" clId="{1C3388CF-20D5-4B01-9E4E-68589E85B0C4}" dt="2025-07-28T08:44:29.059" v="1920"/>
          <ac:picMkLst>
            <pc:docMk/>
            <pc:sldMk cId="1674370789" sldId="294"/>
            <ac:picMk id="7" creationId="{EBA890C5-DF81-022A-DFD8-2EA56CE2194A}"/>
          </ac:picMkLst>
        </pc:picChg>
        <pc:picChg chg="add del mod">
          <ac:chgData name="Abhishek Katare" userId="f714527a87265171" providerId="LiveId" clId="{1C3388CF-20D5-4B01-9E4E-68589E85B0C4}" dt="2025-07-29T09:40:37.671" v="2886" actId="478"/>
          <ac:picMkLst>
            <pc:docMk/>
            <pc:sldMk cId="1674370789" sldId="294"/>
            <ac:picMk id="9" creationId="{2955947B-66DA-445F-D624-E687AF068483}"/>
          </ac:picMkLst>
        </pc:picChg>
        <pc:picChg chg="add mod">
          <ac:chgData name="Abhishek Katare" userId="f714527a87265171" providerId="LiveId" clId="{1C3388CF-20D5-4B01-9E4E-68589E85B0C4}" dt="2025-07-29T09:46:33.739" v="2948" actId="1076"/>
          <ac:picMkLst>
            <pc:docMk/>
            <pc:sldMk cId="1674370789" sldId="294"/>
            <ac:picMk id="11" creationId="{FE5F8C53-2CB0-38DD-E212-F5BE66486BA8}"/>
          </ac:picMkLst>
        </pc:picChg>
      </pc:sldChg>
      <pc:sldChg chg="addSp delSp modSp add del mod">
        <pc:chgData name="Abhishek Katare" userId="f714527a87265171" providerId="LiveId" clId="{1C3388CF-20D5-4B01-9E4E-68589E85B0C4}" dt="2025-07-27T15:08:39.593" v="1769" actId="2696"/>
        <pc:sldMkLst>
          <pc:docMk/>
          <pc:sldMk cId="303680811" sldId="295"/>
        </pc:sldMkLst>
      </pc:sldChg>
      <pc:sldChg chg="addSp modSp add del mod">
        <pc:chgData name="Abhishek Katare" userId="f714527a87265171" providerId="LiveId" clId="{1C3388CF-20D5-4B01-9E4E-68589E85B0C4}" dt="2025-07-28T10:43:23.792" v="2783" actId="2696"/>
        <pc:sldMkLst>
          <pc:docMk/>
          <pc:sldMk cId="4098393786" sldId="295"/>
        </pc:sldMkLst>
        <pc:spChg chg="mod">
          <ac:chgData name="Abhishek Katare" userId="f714527a87265171" providerId="LiveId" clId="{1C3388CF-20D5-4B01-9E4E-68589E85B0C4}" dt="2025-07-28T10:11:54.693" v="2658" actId="207"/>
          <ac:spMkLst>
            <pc:docMk/>
            <pc:sldMk cId="4098393786" sldId="295"/>
            <ac:spMk id="3" creationId="{32C6EF6F-53B7-5924-FE24-744C7120EA2E}"/>
          </ac:spMkLst>
        </pc:spChg>
        <pc:spChg chg="mod">
          <ac:chgData name="Abhishek Katare" userId="f714527a87265171" providerId="LiveId" clId="{1C3388CF-20D5-4B01-9E4E-68589E85B0C4}" dt="2025-07-28T10:09:45.766" v="2644" actId="1076"/>
          <ac:spMkLst>
            <pc:docMk/>
            <pc:sldMk cId="4098393786" sldId="295"/>
            <ac:spMk id="4" creationId="{6065402B-76B2-7CEA-16B1-07719E2B4C36}"/>
          </ac:spMkLst>
        </pc:spChg>
        <pc:spChg chg="add mod">
          <ac:chgData name="Abhishek Katare" userId="f714527a87265171" providerId="LiveId" clId="{1C3388CF-20D5-4B01-9E4E-68589E85B0C4}" dt="2025-07-28T10:11:55.215" v="2659" actId="207"/>
          <ac:spMkLst>
            <pc:docMk/>
            <pc:sldMk cId="4098393786" sldId="295"/>
            <ac:spMk id="6" creationId="{BBEE1D57-65FA-FD12-2AE1-E49B05159850}"/>
          </ac:spMkLst>
        </pc:spChg>
        <pc:spChg chg="add mod">
          <ac:chgData name="Abhishek Katare" userId="f714527a87265171" providerId="LiveId" clId="{1C3388CF-20D5-4B01-9E4E-68589E85B0C4}" dt="2025-07-28T10:13:57.247" v="2662" actId="404"/>
          <ac:spMkLst>
            <pc:docMk/>
            <pc:sldMk cId="4098393786" sldId="295"/>
            <ac:spMk id="7" creationId="{F998A56C-0785-B03D-66AE-5EBCF4C84B53}"/>
          </ac:spMkLst>
        </pc:spChg>
        <pc:spChg chg="add mod">
          <ac:chgData name="Abhishek Katare" userId="f714527a87265171" providerId="LiveId" clId="{1C3388CF-20D5-4B01-9E4E-68589E85B0C4}" dt="2025-07-28T10:08:06.515" v="2611"/>
          <ac:spMkLst>
            <pc:docMk/>
            <pc:sldMk cId="4098393786" sldId="295"/>
            <ac:spMk id="8" creationId="{890C79B0-7D98-C952-2D60-8DF71F90E86A}"/>
          </ac:spMkLst>
        </pc:spChg>
        <pc:spChg chg="add mod">
          <ac:chgData name="Abhishek Katare" userId="f714527a87265171" providerId="LiveId" clId="{1C3388CF-20D5-4B01-9E4E-68589E85B0C4}" dt="2025-07-28T10:09:54.097" v="2645" actId="1076"/>
          <ac:spMkLst>
            <pc:docMk/>
            <pc:sldMk cId="4098393786" sldId="295"/>
            <ac:spMk id="9" creationId="{9A40D4C6-447A-6808-0D34-2E2943945DA5}"/>
          </ac:spMkLst>
        </pc:spChg>
      </pc:sldChg>
      <pc:sldChg chg="addSp delSp modSp add mod">
        <pc:chgData name="Abhishek Katare" userId="f714527a87265171" providerId="LiveId" clId="{1C3388CF-20D5-4B01-9E4E-68589E85B0C4}" dt="2025-07-28T10:46:37.814" v="2809" actId="1076"/>
        <pc:sldMkLst>
          <pc:docMk/>
          <pc:sldMk cId="1386770515" sldId="296"/>
        </pc:sldMkLst>
        <pc:spChg chg="del mod">
          <ac:chgData name="Abhishek Katare" userId="f714527a87265171" providerId="LiveId" clId="{1C3388CF-20D5-4B01-9E4E-68589E85B0C4}" dt="2025-07-28T10:41:49.638" v="2770" actId="478"/>
          <ac:spMkLst>
            <pc:docMk/>
            <pc:sldMk cId="1386770515" sldId="296"/>
            <ac:spMk id="3" creationId="{5EBCE381-24DC-3683-96AE-E3456FE762F7}"/>
          </ac:spMkLst>
        </pc:spChg>
        <pc:spChg chg="mod">
          <ac:chgData name="Abhishek Katare" userId="f714527a87265171" providerId="LiveId" clId="{1C3388CF-20D5-4B01-9E4E-68589E85B0C4}" dt="2025-07-28T10:46:07.284" v="2806" actId="14100"/>
          <ac:spMkLst>
            <pc:docMk/>
            <pc:sldMk cId="1386770515" sldId="296"/>
            <ac:spMk id="4" creationId="{3D8BF4F4-0D7F-F498-DF6A-4D7C988242AC}"/>
          </ac:spMkLst>
        </pc:spChg>
        <pc:spChg chg="mod">
          <ac:chgData name="Abhishek Katare" userId="f714527a87265171" providerId="LiveId" clId="{1C3388CF-20D5-4B01-9E4E-68589E85B0C4}" dt="2025-07-28T10:46:37.814" v="2809" actId="1076"/>
          <ac:spMkLst>
            <pc:docMk/>
            <pc:sldMk cId="1386770515" sldId="296"/>
            <ac:spMk id="6" creationId="{763B7ADB-D66A-9E5C-60F3-005B69CEA633}"/>
          </ac:spMkLst>
        </pc:spChg>
        <pc:spChg chg="del mod">
          <ac:chgData name="Abhishek Katare" userId="f714527a87265171" providerId="LiveId" clId="{1C3388CF-20D5-4B01-9E4E-68589E85B0C4}" dt="2025-07-28T10:15:39.767" v="2666" actId="478"/>
          <ac:spMkLst>
            <pc:docMk/>
            <pc:sldMk cId="1386770515" sldId="296"/>
            <ac:spMk id="7" creationId="{3B87B9C3-37F0-7590-7B6E-37906D4DE998}"/>
          </ac:spMkLst>
        </pc:spChg>
        <pc:spChg chg="add mod">
          <ac:chgData name="Abhishek Katare" userId="f714527a87265171" providerId="LiveId" clId="{1C3388CF-20D5-4B01-9E4E-68589E85B0C4}" dt="2025-07-28T10:40:30.075" v="2742" actId="1076"/>
          <ac:spMkLst>
            <pc:docMk/>
            <pc:sldMk cId="1386770515" sldId="296"/>
            <ac:spMk id="8" creationId="{C6F4912D-F5EB-7DF6-EB38-E6BD13297115}"/>
          </ac:spMkLst>
        </pc:spChg>
        <pc:spChg chg="mod">
          <ac:chgData name="Abhishek Katare" userId="f714527a87265171" providerId="LiveId" clId="{1C3388CF-20D5-4B01-9E4E-68589E85B0C4}" dt="2025-07-28T10:17:46.358" v="2688" actId="21"/>
          <ac:spMkLst>
            <pc:docMk/>
            <pc:sldMk cId="1386770515" sldId="296"/>
            <ac:spMk id="9" creationId="{6462EC8C-407B-991E-BDA9-BE818E6CBA74}"/>
          </ac:spMkLst>
        </pc:spChg>
        <pc:spChg chg="add mod">
          <ac:chgData name="Abhishek Katare" userId="f714527a87265171" providerId="LiveId" clId="{1C3388CF-20D5-4B01-9E4E-68589E85B0C4}" dt="2025-07-28T10:46:30.864" v="2808" actId="14100"/>
          <ac:spMkLst>
            <pc:docMk/>
            <pc:sldMk cId="1386770515" sldId="296"/>
            <ac:spMk id="10" creationId="{3EA32AC1-9099-E02D-74B7-5BF899923C7F}"/>
          </ac:spMkLst>
        </pc:spChg>
        <pc:spChg chg="add del mod">
          <ac:chgData name="Abhishek Katare" userId="f714527a87265171" providerId="LiveId" clId="{1C3388CF-20D5-4B01-9E4E-68589E85B0C4}" dt="2025-07-28T10:41:53.897" v="2771" actId="478"/>
          <ac:spMkLst>
            <pc:docMk/>
            <pc:sldMk cId="1386770515" sldId="296"/>
            <ac:spMk id="12" creationId="{E33A8F74-C4C8-22F7-26E2-E41EE25EF255}"/>
          </ac:spMkLst>
        </pc:spChg>
      </pc:sldChg>
      <pc:sldChg chg="addSp delSp modSp add mod">
        <pc:chgData name="Abhishek Katare" userId="f714527a87265171" providerId="LiveId" clId="{1C3388CF-20D5-4B01-9E4E-68589E85B0C4}" dt="2025-07-29T09:38:08.148" v="2884" actId="1076"/>
        <pc:sldMkLst>
          <pc:docMk/>
          <pc:sldMk cId="2952934927" sldId="297"/>
        </pc:sldMkLst>
        <pc:spChg chg="del">
          <ac:chgData name="Abhishek Katare" userId="f714527a87265171" providerId="LiveId" clId="{1C3388CF-20D5-4B01-9E4E-68589E85B0C4}" dt="2025-07-29T09:35:16.133" v="2862" actId="478"/>
          <ac:spMkLst>
            <pc:docMk/>
            <pc:sldMk cId="2952934927" sldId="297"/>
            <ac:spMk id="3" creationId="{21B00005-385C-EE17-E797-590409BFCF9E}"/>
          </ac:spMkLst>
        </pc:spChg>
        <pc:spChg chg="del">
          <ac:chgData name="Abhishek Katare" userId="f714527a87265171" providerId="LiveId" clId="{1C3388CF-20D5-4B01-9E4E-68589E85B0C4}" dt="2025-07-29T09:35:14.001" v="2861" actId="478"/>
          <ac:spMkLst>
            <pc:docMk/>
            <pc:sldMk cId="2952934927" sldId="297"/>
            <ac:spMk id="4" creationId="{FB2FA5D3-47A4-96F3-1B5A-9A2A214557E9}"/>
          </ac:spMkLst>
        </pc:spChg>
        <pc:spChg chg="mod">
          <ac:chgData name="Abhishek Katare" userId="f714527a87265171" providerId="LiveId" clId="{1C3388CF-20D5-4B01-9E4E-68589E85B0C4}" dt="2025-07-29T09:36:01.152" v="2871" actId="1076"/>
          <ac:spMkLst>
            <pc:docMk/>
            <pc:sldMk cId="2952934927" sldId="297"/>
            <ac:spMk id="6" creationId="{EEC6FF90-E9F2-1F6A-F65C-E3C7F028D163}"/>
          </ac:spMkLst>
        </pc:spChg>
        <pc:spChg chg="add del mod">
          <ac:chgData name="Abhishek Katare" userId="f714527a87265171" providerId="LiveId" clId="{1C3388CF-20D5-4B01-9E4E-68589E85B0C4}" dt="2025-07-29T09:35:19.485" v="2864" actId="478"/>
          <ac:spMkLst>
            <pc:docMk/>
            <pc:sldMk cId="2952934927" sldId="297"/>
            <ac:spMk id="11" creationId="{28C95BD5-DE13-F958-4EF2-238BDF2FFBA0}"/>
          </ac:spMkLst>
        </pc:spChg>
        <pc:spChg chg="add del mod">
          <ac:chgData name="Abhishek Katare" userId="f714527a87265171" providerId="LiveId" clId="{1C3388CF-20D5-4B01-9E4E-68589E85B0C4}" dt="2025-07-29T09:35:17.095" v="2863" actId="478"/>
          <ac:spMkLst>
            <pc:docMk/>
            <pc:sldMk cId="2952934927" sldId="297"/>
            <ac:spMk id="13" creationId="{7FF41CF7-7F43-9389-AE51-2D7A597AD59D}"/>
          </ac:spMkLst>
        </pc:spChg>
        <pc:graphicFrameChg chg="del">
          <ac:chgData name="Abhishek Katare" userId="f714527a87265171" providerId="LiveId" clId="{1C3388CF-20D5-4B01-9E4E-68589E85B0C4}" dt="2025-07-29T09:35:23.831" v="2866" actId="478"/>
          <ac:graphicFrameMkLst>
            <pc:docMk/>
            <pc:sldMk cId="2952934927" sldId="297"/>
            <ac:graphicFrameMk id="8" creationId="{E9B63013-7851-3293-B094-50C6C3FC1FD8}"/>
          </ac:graphicFrameMkLst>
        </pc:graphicFrameChg>
        <pc:graphicFrameChg chg="del">
          <ac:chgData name="Abhishek Katare" userId="f714527a87265171" providerId="LiveId" clId="{1C3388CF-20D5-4B01-9E4E-68589E85B0C4}" dt="2025-07-29T09:35:21.391" v="2865" actId="478"/>
          <ac:graphicFrameMkLst>
            <pc:docMk/>
            <pc:sldMk cId="2952934927" sldId="297"/>
            <ac:graphicFrameMk id="10" creationId="{48976932-125A-36DB-7BBC-F440AE4C9728}"/>
          </ac:graphicFrameMkLst>
        </pc:graphicFrameChg>
        <pc:picChg chg="del mod">
          <ac:chgData name="Abhishek Katare" userId="f714527a87265171" providerId="LiveId" clId="{1C3388CF-20D5-4B01-9E4E-68589E85B0C4}" dt="2025-07-29T09:37:57.333" v="2881" actId="478"/>
          <ac:picMkLst>
            <pc:docMk/>
            <pc:sldMk cId="2952934927" sldId="297"/>
            <ac:picMk id="9" creationId="{9729D1DC-48C9-6EBB-DE92-E1DC6543529B}"/>
          </ac:picMkLst>
        </pc:picChg>
        <pc:picChg chg="add mod">
          <ac:chgData name="Abhishek Katare" userId="f714527a87265171" providerId="LiveId" clId="{1C3388CF-20D5-4B01-9E4E-68589E85B0C4}" dt="2025-07-29T09:36:45.701" v="2876" actId="1076"/>
          <ac:picMkLst>
            <pc:docMk/>
            <pc:sldMk cId="2952934927" sldId="297"/>
            <ac:picMk id="15" creationId="{1A061CF6-04C0-5EF9-EE7B-988F62B8C95B}"/>
          </ac:picMkLst>
        </pc:picChg>
        <pc:picChg chg="add mod">
          <ac:chgData name="Abhishek Katare" userId="f714527a87265171" providerId="LiveId" clId="{1C3388CF-20D5-4B01-9E4E-68589E85B0C4}" dt="2025-07-29T09:38:08.148" v="2884" actId="1076"/>
          <ac:picMkLst>
            <pc:docMk/>
            <pc:sldMk cId="2952934927" sldId="297"/>
            <ac:picMk id="17" creationId="{877D9CBD-FA3C-7072-2DE2-ADDE86F24308}"/>
          </ac:picMkLst>
        </pc:picChg>
      </pc:sldChg>
      <pc:sldChg chg="delSp modSp add mod">
        <pc:chgData name="Abhishek Katare" userId="f714527a87265171" providerId="LiveId" clId="{1C3388CF-20D5-4B01-9E4E-68589E85B0C4}" dt="2025-07-29T13:42:54.987" v="3354" actId="14100"/>
        <pc:sldMkLst>
          <pc:docMk/>
          <pc:sldMk cId="3102307065" sldId="298"/>
        </pc:sldMkLst>
        <pc:spChg chg="mod">
          <ac:chgData name="Abhishek Katare" userId="f714527a87265171" providerId="LiveId" clId="{1C3388CF-20D5-4B01-9E4E-68589E85B0C4}" dt="2025-07-29T13:42:54.987" v="3354" actId="14100"/>
          <ac:spMkLst>
            <pc:docMk/>
            <pc:sldMk cId="3102307065" sldId="298"/>
            <ac:spMk id="4" creationId="{6F5604DB-49C7-27C1-98D4-90DE936B437C}"/>
          </ac:spMkLst>
        </pc:spChg>
        <pc:spChg chg="del">
          <ac:chgData name="Abhishek Katare" userId="f714527a87265171" providerId="LiveId" clId="{1C3388CF-20D5-4B01-9E4E-68589E85B0C4}" dt="2025-07-29T13:42:46.103" v="3351" actId="478"/>
          <ac:spMkLst>
            <pc:docMk/>
            <pc:sldMk cId="3102307065" sldId="298"/>
            <ac:spMk id="6" creationId="{A215433D-6668-C9C1-CDBB-26DBD1EDED64}"/>
          </ac:spMkLst>
        </pc:spChg>
      </pc:sldChg>
      <pc:sldChg chg="add del">
        <pc:chgData name="Abhishek Katare" userId="f714527a87265171" providerId="LiveId" clId="{1C3388CF-20D5-4B01-9E4E-68589E85B0C4}" dt="2025-07-29T13:43:04.164" v="3356" actId="2696"/>
        <pc:sldMkLst>
          <pc:docMk/>
          <pc:sldMk cId="2895163582" sldId="29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455AA-E6BA-D061-0466-FCA0DC1EC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FF7BF1-BE0C-A74F-19BE-C5BB8EDF2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5AC4FB-B047-0847-0319-0F508220A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13D25-E211-BFAA-77B5-00B56C373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7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Data Sources: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Quantitative:</a:t>
            </a:r>
          </a:p>
          <a:p>
            <a:pPr marL="1200150" lvl="2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Yahoo Finance (OHLCV: Open, High, Low, Close, Volume)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Qualitative</a:t>
            </a:r>
          </a:p>
          <a:p>
            <a:pPr marL="1200150" lvl="2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News headlines via Economic Times (web scraping) &amp; NewsAPI.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ML Model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Random Forest Classifier (Robust to noise, interpretable, fast)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Baseline: Raw OHVCL features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Enhanced: Rolling ratios + trend features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Sentiment Engines: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VADER: Rule-based sentiment scoring (fast, interpretable)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RoBERTa: Transformer model for context-aware, aspect-level sentiment.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Evaluation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Metric: Precision Score (better than accuracy for imbalanced data)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Validation: Rolling window backtesting to simulate real-time forecasting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Visualization: Actual vs Predicted movement, Sentiment vs Price overlay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542D6-1405-5019-478C-CC18A4C8E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2DD61E-E4FA-E14A-E6B1-15CE4AC4AC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551E67-3165-FE59-F6C5-462450D2BE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 Price Ratios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time horizons of 2, 5, 20, 60, and 250 days.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Close_Ratio_5 = Close / Rolling_Mean_Close_5</a:t>
            </a: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Trend Features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 of recent 'up' movements over respective horizons.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Trend_20 = Sum of Target (past 20 days)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A11E6-3BC3-CC7D-53C2-84B4D23FF4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13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611F5-EE1B-809E-22D3-0DFD56C4B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DD2146-3C0E-C76E-62E5-3C99E2C5D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F3A31-B79B-F1A6-B656-BA3107F00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VADER (Rule-Based)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Applied to each headline to extract compound sentiment score.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 classified as: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+0.05: Positive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 -0.05: Negative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Else: Neutral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RoBERTa (Transformer-Based)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Pre-trained twitter-roberta-base-sentiment used for advanced contextual sentiment.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Mapped keywords like "EV", "profit", "investment" to corresponding sentiment labels.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FDFB-33BD-C738-E337-751B3E720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97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6817E-5668-379E-F86B-953391E5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4AC45-09EE-4BC7-C378-E4869D525D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CD01A-21B8-D6C4-A16A-0BA7F4B91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B8654-4AA3-4C56-3737-A4BA89201C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15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Stock Market with Machine Learning &amp; 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EEC1EC-4596-346D-1BB1-A58FFDA71D15}"/>
              </a:ext>
            </a:extLst>
          </p:cNvPr>
          <p:cNvSpPr txBox="1"/>
          <p:nvPr/>
        </p:nvSpPr>
        <p:spPr>
          <a:xfrm>
            <a:off x="4708535" y="5345667"/>
            <a:ext cx="277492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Abhishek Anand Katare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PRN – 23050209103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BATCH: 2023 - 2025 </a:t>
            </a:r>
          </a:p>
          <a:p>
            <a:pPr algn="ctr"/>
            <a:endParaRPr 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D. Y. PATIL VIDYAPEETH, PUNE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CENTRE FOR ONLINE LEARNING</a:t>
            </a:r>
          </a:p>
          <a:p>
            <a:endParaRPr 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8ACBD9-57F6-1810-39AD-00D9C18B5BDA}"/>
              </a:ext>
            </a:extLst>
          </p:cNvPr>
          <p:cNvSpPr txBox="1"/>
          <p:nvPr/>
        </p:nvSpPr>
        <p:spPr>
          <a:xfrm>
            <a:off x="4779420" y="5807333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CDD44-DC6D-2A8D-FE69-B2626E6C3F9B}"/>
              </a:ext>
            </a:extLst>
          </p:cNvPr>
          <p:cNvSpPr txBox="1"/>
          <p:nvPr/>
        </p:nvSpPr>
        <p:spPr>
          <a:xfrm>
            <a:off x="4818244" y="6084332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434012-1235-398E-3A04-1B364D764D9C}"/>
              </a:ext>
            </a:extLst>
          </p:cNvPr>
          <p:cNvSpPr txBox="1"/>
          <p:nvPr/>
        </p:nvSpPr>
        <p:spPr>
          <a:xfrm>
            <a:off x="4192657" y="4572000"/>
            <a:ext cx="3806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Case Study on Tata Motors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&amp; 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4894006" cy="3904906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⚠️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Focused on a single stock (Tata Motors)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Daily-level prediction (no intraday insights)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deployed for real-time forecasting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🚀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LSTM / Transformer models for time-series learning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Extend to </a:t>
            </a:r>
            <a:r>
              <a:rPr lang="en-US" b="1" dirty="0"/>
              <a:t>multiple stocks</a:t>
            </a:r>
            <a:r>
              <a:rPr lang="en-US" dirty="0"/>
              <a:t> and </a:t>
            </a:r>
            <a:r>
              <a:rPr lang="en-US" b="1" dirty="0"/>
              <a:t>intraday predictions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live dashboard with real-time alerts &amp; sentiment tracking</a:t>
            </a:r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18F55-AEB5-1A01-D74A-2A706F68C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D8888-560E-4D32-4614-1F6A1696E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BF4F4-0D7F-F498-DF6A-4D7C988242A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564582" y="1735978"/>
            <a:ext cx="3789216" cy="3701088"/>
          </a:xfrm>
          <a:noFill/>
        </p:spPr>
        <p:txBody>
          <a:bodyPr>
            <a:noAutofit/>
          </a:bodyPr>
          <a:lstStyle/>
          <a:p>
            <a:r>
              <a:rPr lang="en-US" sz="1400" b="1" dirty="0"/>
              <a:t>🔮 What’s Next?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📊 Add more stocks &amp; sectors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⏱️ Use intraday/tick-level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🤖 Explore deep learning (LSTM, Transformer forecasting)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🧾 Integrate macroeconomic indicators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📡 Deploy real-time dashboard + alert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010E96-293C-245F-7EB3-C0CAC7F88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3B7ADB-D66A-9E5C-60F3-005B69CEA633}"/>
              </a:ext>
            </a:extLst>
          </p:cNvPr>
          <p:cNvSpPr txBox="1">
            <a:spLocks noChangeAspect="1"/>
          </p:cNvSpPr>
          <p:nvPr/>
        </p:nvSpPr>
        <p:spPr>
          <a:xfrm>
            <a:off x="4201390" y="1735976"/>
            <a:ext cx="3200400" cy="345435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📈 Key Learnings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boosts model performance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signals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 real-world context to predictions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Backtesting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ensures realistic model validation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462EC8C-407B-991E-BDA9-BE818E6CBA74}"/>
              </a:ext>
            </a:extLst>
          </p:cNvPr>
          <p:cNvSpPr txBox="1">
            <a:spLocks/>
          </p:cNvSpPr>
          <p:nvPr/>
        </p:nvSpPr>
        <p:spPr>
          <a:xfrm>
            <a:off x="6219464" y="4978399"/>
            <a:ext cx="5134335" cy="132556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F4912D-F5EB-7DF6-EB38-E6BD13297115}"/>
              </a:ext>
            </a:extLst>
          </p:cNvPr>
          <p:cNvSpPr txBox="1">
            <a:spLocks/>
          </p:cNvSpPr>
          <p:nvPr/>
        </p:nvSpPr>
        <p:spPr>
          <a:xfrm>
            <a:off x="838199" y="4898822"/>
            <a:ext cx="10515599" cy="113728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🧠 Impact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ctr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blueprint for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algorithmic trading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support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analytics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EA32AC1-9099-E02D-74B7-5BF899923C7F}"/>
              </a:ext>
            </a:extLst>
          </p:cNvPr>
          <p:cNvSpPr txBox="1">
            <a:spLocks noChangeAspect="1"/>
          </p:cNvSpPr>
          <p:nvPr/>
        </p:nvSpPr>
        <p:spPr>
          <a:xfrm>
            <a:off x="838199" y="1735977"/>
            <a:ext cx="3200400" cy="345435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📌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Summary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a hybrid ML model combining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indicators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 sentiment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Demonstrated effectiveness using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Tata Motors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~0.66 precision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up from ~0.57 (baseline)</a:t>
            </a:r>
          </a:p>
        </p:txBody>
      </p:sp>
    </p:spTree>
    <p:extLst>
      <p:ext uri="{BB962C8B-B14F-4D97-AF65-F5344CB8AC3E}">
        <p14:creationId xmlns:p14="http://schemas.microsoft.com/office/powerpoint/2010/main" val="1386770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Abhishek Anand Katare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PRN – 23050209103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BATCH: 2023 - 2025 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D. Y. PATIL VIDYAPEETH, PUNE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CENTRE FOR ONLINE LEARNING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Executive Summary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 fontScale="4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prediction is complex due to non-linearity and external influences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a hybrid model using ML + Sentiment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study: Tata Motors (NSE: TATAMOTORS)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Tools: Python, yfinance, scikit-learn, NLTK, Transformers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Architecture: Random Forest Classifier with engineered features (ratios &amp; trends)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Includes backtesting framework and real-time sentiment scraping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model precision: ~0.66 (↑ from 0.57)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1993392"/>
          </a:xfrm>
          <a:noFill/>
        </p:spPr>
        <p:txBody>
          <a:bodyPr>
            <a:noAutofit/>
          </a:bodyPr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&amp; Objectives</a:t>
            </a:r>
          </a:p>
        </p:txBody>
      </p:sp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3241964"/>
            <a:ext cx="5066250" cy="3149692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en-US" dirty="0"/>
              <a:t>🔶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forecasting struggles to process vast volumes of unstructured data (e.g., news, social sentiment).It often lacks timeliness, objectivity, and adaptability to market psychology.</a:t>
            </a:r>
          </a:p>
          <a:p>
            <a:pPr algn="l"/>
            <a:r>
              <a:rPr lang="en-US" dirty="0"/>
              <a:t>✅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next-day stock direction (Up/Down) for Tata Motors.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 technical indicators (ratios, trend counts) to improve model performance.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sentiment analysis from news headlines using VADER &amp; RoBERTa.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model with precision score and visual validation (actual vs predicted).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backtesting framework for real-world trading simulation.</a:t>
            </a: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Overview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📌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Yahoo Finance, Economic Times, &amp; NewsAPI.</a:t>
            </a:r>
          </a:p>
          <a:p>
            <a:r>
              <a:rPr lang="en-US" dirty="0"/>
              <a:t>🤖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Model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Random Forest Classifier, Baseline, &amp; Enhanced</a:t>
            </a:r>
          </a:p>
          <a:p>
            <a:r>
              <a:rPr lang="en-US" dirty="0"/>
              <a:t>💬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Engines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VADER (rule-based), RoBERTa (transformer)</a:t>
            </a:r>
          </a:p>
          <a:p>
            <a:r>
              <a:rPr lang="en-US" dirty="0"/>
              <a:t>📊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Precision Score, Backtesting, &amp; Visual Plots.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&amp;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024778"/>
            <a:ext cx="3200400" cy="4137189"/>
          </a:xfrm>
          <a:noFill/>
        </p:spPr>
        <p:txBody>
          <a:bodyPr>
            <a:normAutofit/>
          </a:bodyPr>
          <a:lstStyle/>
          <a:p>
            <a:pPr algn="ctr"/>
            <a:r>
              <a:rPr lang="en-US" dirty="0"/>
              <a:t>📈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~5000 OHLCV records from Yahoo Finance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0" y="2024777"/>
            <a:ext cx="3200400" cy="4137189"/>
          </a:xfrm>
          <a:noFill/>
        </p:spPr>
        <p:txBody>
          <a:bodyPr>
            <a:normAutofit/>
          </a:bodyPr>
          <a:lstStyle/>
          <a:p>
            <a:pPr algn="ctr"/>
            <a:r>
              <a:rPr lang="en-US" dirty="0"/>
              <a:t>📰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Qualitative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100+ financial headlines scraped from Economic Times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Supplemented with NewsAPI for recent and historical sentiment analysis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Headlines mapped to dates to align with stock movement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D7ED71-A151-762A-EE71-B2CC2A90BF79}"/>
              </a:ext>
            </a:extLst>
          </p:cNvPr>
          <p:cNvSpPr txBox="1">
            <a:spLocks/>
          </p:cNvSpPr>
          <p:nvPr/>
        </p:nvSpPr>
        <p:spPr>
          <a:xfrm>
            <a:off x="8153400" y="2024776"/>
            <a:ext cx="3200400" cy="413718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⚙️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 (ratios, trends)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Creation: Binary label indicating next-day movement (1 = up, 0 = down)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Cleaning: Dropped missing values, removed non-informative columns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F5C14D-C26D-030F-2840-1993BCEFB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93220"/>
            <a:ext cx="3200400" cy="2400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7F8EC7-5719-F759-EF86-0D7FC3045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5347208"/>
            <a:ext cx="3200399" cy="814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8ACEE-4BD8-BB44-AF70-3A8FC863C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3933729"/>
            <a:ext cx="3239708" cy="138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D064E-77F3-B9EE-5F1A-49B50D173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29708B-9A95-8412-09B1-DAE3F74E6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35" y="3428999"/>
            <a:ext cx="5426365" cy="2732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60AAC8-C15D-A880-AB5F-C5E37F101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B19A5-29BB-147D-6ABC-E86DE423EF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82619" y="1716754"/>
            <a:ext cx="3200400" cy="2066931"/>
          </a:xfrm>
          <a:noFill/>
        </p:spPr>
        <p:txBody>
          <a:bodyPr>
            <a:normAutofit/>
          </a:bodyPr>
          <a:lstStyle/>
          <a:p>
            <a:pPr algn="ctr"/>
            <a:r>
              <a:rPr lang="en-US" dirty="0"/>
              <a:t>⚙️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Rolling Averages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Rolling averages (2, 5, 20, 60, 250-day windows)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 Ratios &amp; Trend indicators.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F5604DB-49C7-27C1-98D4-90DE936B437C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7208982" y="1716754"/>
                <a:ext cx="3919266" cy="2066931"/>
              </a:xfrm>
              <a:noFill/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/>
                  <a:t>📈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Trend Indicators</a:t>
                </a: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Count of upward moves in past n days.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𝑻𝒓𝒆𝒏𝒅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𝒔𝒊𝒈𝒏</m:t>
                        </m:r>
                      </m:e>
                    </m:nary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F5604DB-49C7-27C1-98D4-90DE936B43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7208982" y="1716754"/>
                <a:ext cx="3919266" cy="2066931"/>
              </a:xfrm>
              <a:blipFill>
                <a:blip r:embed="rId4"/>
                <a:stretch>
                  <a:fillRect l="-1400" t="-3245" b="-4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6C49234-4E62-5665-F015-5DC1FF9C8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2F71A-C3DB-D102-99F7-9883C57C8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5" y="3403885"/>
            <a:ext cx="5426360" cy="27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07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F1034-2E30-70AC-0FA6-3275CC576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A376DD78-02CC-6A76-C37C-30FAB67C5C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36636" y="2024777"/>
                <a:ext cx="3759708" cy="413718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/>
                  <a:t>🖥️</a:t>
                </a:r>
                <a:r>
                  <a:rPr lang="en-US" b="1" dirty="0"/>
                  <a:t>OUTPUT</a:t>
                </a:r>
              </a:p>
              <a:p>
                <a:pPr algn="ctr"/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b="1"/>
                  <a:t>Precision Score</a:t>
                </a:r>
              </a:p>
              <a:p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𝑷𝒓𝒆𝒄𝒊𝒔𝒊𝒐𝒏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𝑻𝒓𝒖𝒆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𝑷𝒐𝒔𝒊𝒕𝒊𝒗𝒆</m:t>
                          </m:r>
                        </m:num>
                        <m:den>
                          <m:r>
                            <a:rPr lang="en-US" sz="1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𝑻𝒓𝒖𝒆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𝑷𝒐𝒔𝒊𝒕𝒊𝒗𝒆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𝑭𝒂𝒍𝒔𝒆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𝑷𝒐𝒔𝒊𝒕𝒊𝒗𝒆</m:t>
                          </m:r>
                        </m:den>
                      </m:f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A376DD78-02CC-6A76-C37C-30FAB67C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636" y="2024777"/>
                <a:ext cx="3759708" cy="4137189"/>
              </a:xfrm>
              <a:prstGeom prst="rect">
                <a:avLst/>
              </a:prstGeom>
              <a:blipFill>
                <a:blip r:embed="rId3"/>
                <a:stretch>
                  <a:fillRect l="-1135" t="-1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7B1CA70-5705-9772-BACC-D514CBC51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A5146-EFE9-6409-38F1-DF8B3FD355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024778"/>
            <a:ext cx="3200400" cy="4137189"/>
          </a:xfrm>
          <a:noFill/>
        </p:spPr>
        <p:txBody>
          <a:bodyPr>
            <a:normAutofit/>
          </a:bodyPr>
          <a:lstStyle/>
          <a:p>
            <a:pPr algn="ctr"/>
            <a:r>
              <a:rPr lang="en-US" dirty="0"/>
              <a:t>🧠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VADER (Rule-Based)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Classifies sentiment using compound scores.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VADER Sentiment Scores (Top 3 Headlines)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538ED-2028-6CD9-0D84-5E5CE4230CF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0" y="2024777"/>
            <a:ext cx="3200400" cy="4137189"/>
          </a:xfrm>
          <a:noFill/>
        </p:spPr>
        <p:txBody>
          <a:bodyPr>
            <a:normAutofit/>
          </a:bodyPr>
          <a:lstStyle/>
          <a:p>
            <a:pPr algn="ctr"/>
            <a:r>
              <a:rPr lang="en-US" dirty="0"/>
              <a:t>🤖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RoBERTa (Transformer-Based)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Deeper NLP for aspect-level sentiment (EVs, profits, etc.).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RoBERTa Aspect-Level Sentiment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A511DF-5A30-3237-69C1-38456C89C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BA27A2B-552F-B63E-60D2-4B0AE0999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044885"/>
              </p:ext>
            </p:extLst>
          </p:nvPr>
        </p:nvGraphicFramePr>
        <p:xfrm>
          <a:off x="838200" y="4216992"/>
          <a:ext cx="3200400" cy="187422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493520">
                  <a:extLst>
                    <a:ext uri="{9D8B030D-6E8A-4147-A177-3AD203B41FA5}">
                      <a16:colId xmlns:a16="http://schemas.microsoft.com/office/drawing/2014/main" val="1521812004"/>
                    </a:ext>
                  </a:extLst>
                </a:gridCol>
                <a:gridCol w="896112">
                  <a:extLst>
                    <a:ext uri="{9D8B030D-6E8A-4147-A177-3AD203B41FA5}">
                      <a16:colId xmlns:a16="http://schemas.microsoft.com/office/drawing/2014/main" val="1380585328"/>
                    </a:ext>
                  </a:extLst>
                </a:gridCol>
                <a:gridCol w="810768">
                  <a:extLst>
                    <a:ext uri="{9D8B030D-6E8A-4147-A177-3AD203B41FA5}">
                      <a16:colId xmlns:a16="http://schemas.microsoft.com/office/drawing/2014/main" val="3730086556"/>
                    </a:ext>
                  </a:extLst>
                </a:gridCol>
              </a:tblGrid>
              <a:tr h="18340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Headline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Compound Score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Sentiment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6394501"/>
                  </a:ext>
                </a:extLst>
              </a:tr>
              <a:tr h="3782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Tata Motors reports record profits for Q1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+0.78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👍 Positive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3032919"/>
                  </a:ext>
                </a:extLst>
              </a:tr>
              <a:tr h="3782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Tata Motors stock drops after global chip shortage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-0.62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👎 Negative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9608212"/>
                  </a:ext>
                </a:extLst>
              </a:tr>
              <a:tr h="3782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EV lineup unveiled by Tata Motors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+0.65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👍 Positive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638613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7654695-591E-D55C-5209-868F8D530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175719"/>
              </p:ext>
            </p:extLst>
          </p:nvPr>
        </p:nvGraphicFramePr>
        <p:xfrm>
          <a:off x="4495800" y="4216992"/>
          <a:ext cx="3183636" cy="205384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311449">
                  <a:extLst>
                    <a:ext uri="{9D8B030D-6E8A-4147-A177-3AD203B41FA5}">
                      <a16:colId xmlns:a16="http://schemas.microsoft.com/office/drawing/2014/main" val="3494543212"/>
                    </a:ext>
                  </a:extLst>
                </a:gridCol>
                <a:gridCol w="579121">
                  <a:extLst>
                    <a:ext uri="{9D8B030D-6E8A-4147-A177-3AD203B41FA5}">
                      <a16:colId xmlns:a16="http://schemas.microsoft.com/office/drawing/2014/main" val="1410437416"/>
                    </a:ext>
                  </a:extLst>
                </a:gridCol>
                <a:gridCol w="799739">
                  <a:extLst>
                    <a:ext uri="{9D8B030D-6E8A-4147-A177-3AD203B41FA5}">
                      <a16:colId xmlns:a16="http://schemas.microsoft.com/office/drawing/2014/main" val="3192180892"/>
                    </a:ext>
                  </a:extLst>
                </a:gridCol>
                <a:gridCol w="493327">
                  <a:extLst>
                    <a:ext uri="{9D8B030D-6E8A-4147-A177-3AD203B41FA5}">
                      <a16:colId xmlns:a16="http://schemas.microsoft.com/office/drawing/2014/main" val="3554907202"/>
                    </a:ext>
                  </a:extLst>
                </a:gridCol>
              </a:tblGrid>
              <a:tr h="36374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Headline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Aspect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Score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942167"/>
                  </a:ext>
                </a:extLst>
              </a:tr>
              <a:tr h="63536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Tata Motors reports record profits for Q1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profit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3172631"/>
                  </a:ext>
                </a:extLst>
              </a:tr>
              <a:tr h="63536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Strong sales boost Tata Motors’ revenue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sales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409368"/>
                  </a:ext>
                </a:extLst>
              </a:tr>
              <a:tr h="4193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Tata Motors faces chip shortage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shortage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39180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FE5F8C53-2CB0-38DD-E212-F5BE66486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636" y="2483249"/>
            <a:ext cx="3644601" cy="189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70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7E682-9D61-AB5D-DA5F-00F573295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E6BCE-AB0B-6FDF-C639-E831FAA31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8D739D-491E-3EA6-EE84-BACA198A1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C6FF90-E9F2-1F6A-F65C-E3C7F028D163}"/>
              </a:ext>
            </a:extLst>
          </p:cNvPr>
          <p:cNvSpPr txBox="1">
            <a:spLocks/>
          </p:cNvSpPr>
          <p:nvPr/>
        </p:nvSpPr>
        <p:spPr>
          <a:xfrm>
            <a:off x="838200" y="1874771"/>
            <a:ext cx="3200400" cy="413718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📊 </a:t>
            </a:r>
            <a:r>
              <a:rPr lang="en-US" b="1" dirty="0"/>
              <a:t>Sentiment-Price Correlation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scores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prices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patterns between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 tone and price movement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used as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predictive feature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061CF6-04C0-5EF9-EE7B-988F62B8C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1976977"/>
            <a:ext cx="7806915" cy="3931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7D9CBD-FA3C-7072-2DE2-ADDE86F24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756" y="4284329"/>
            <a:ext cx="2821842" cy="190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34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Results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82727" y="4701309"/>
            <a:ext cx="4015364" cy="204696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⚙️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 Tuning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threshold (≥ 0.6) reduced false positives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prediction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 and precision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095754097"/>
              </p:ext>
            </p:extLst>
          </p:nvPr>
        </p:nvGraphicFramePr>
        <p:xfrm>
          <a:off x="2082727" y="2106613"/>
          <a:ext cx="8026546" cy="24503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456055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054604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535430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FEATURES 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SENTIMENT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🎯Baseline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OHLCV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~0.57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🎯Enhanced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OHLCV + Trends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~0.63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🎯Final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OHCVL + Trends + Sentiment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~0.66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</a:tbl>
          </a:graphicData>
        </a:graphic>
      </p:graphicFrame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D95FC90F-375B-FBD9-3983-A8480152D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2722" y="3987160"/>
            <a:ext cx="457200" cy="457200"/>
          </a:xfrm>
          <a:prstGeom prst="rect">
            <a:avLst/>
          </a:prstGeom>
        </p:spPr>
      </p:pic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4B84A00C-6C2D-D7EB-EDD1-6936A4BDC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52722" y="2800087"/>
            <a:ext cx="454631" cy="454631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F20D585E-4EF1-A1F4-BD51-9E1CF773C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52722" y="3410712"/>
            <a:ext cx="454631" cy="454631"/>
          </a:xfrm>
          <a:prstGeom prst="rect">
            <a:avLst/>
          </a:prstGeom>
        </p:spPr>
      </p:pic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33297B49-DEB4-4CD4-725D-B1C7201542A5}"/>
              </a:ext>
            </a:extLst>
          </p:cNvPr>
          <p:cNvSpPr txBox="1">
            <a:spLocks/>
          </p:cNvSpPr>
          <p:nvPr/>
        </p:nvSpPr>
        <p:spPr>
          <a:xfrm>
            <a:off x="6096000" y="4701308"/>
            <a:ext cx="4013273" cy="204696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💬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Integration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News-based sentiment features enhanced model’s understanding of market psychology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correlation with price movement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23748B-C5AE-A205-3B50-8CD84DA7E708}"/>
              </a:ext>
            </a:extLst>
          </p:cNvPr>
          <p:cNvSpPr txBox="1"/>
          <p:nvPr/>
        </p:nvSpPr>
        <p:spPr>
          <a:xfrm>
            <a:off x="2082727" y="1691323"/>
            <a:ext cx="802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model achieved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~0.66 precision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outperforming baseline by ~9%</a:t>
            </a:r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5FDEE0B-03A3-476D-818D-E5550DC3B439}">
  <we:reference id="wa200005566" version="3.0.0.2" store="en-US" storeType="OMEX"/>
  <we:alternateReferences>
    <we:reference id="wa200005566" version="3.0.0.2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purl.org/dc/elements/1.1/"/>
    <ds:schemaRef ds:uri="http://schemas.microsoft.com/sharepoint/v3"/>
    <ds:schemaRef ds:uri="230e9df3-be65-4c73-a93b-d1236ebd677e"/>
    <ds:schemaRef ds:uri="http://purl.org/dc/dcmitype/"/>
    <ds:schemaRef ds:uri="http://schemas.microsoft.com/office/infopath/2007/PartnerControls"/>
    <ds:schemaRef ds:uri="71af3243-3dd4-4a8d-8c0d-dd76da1f02a5"/>
    <ds:schemaRef ds:uri="http://schemas.openxmlformats.org/package/2006/metadata/core-properties"/>
    <ds:schemaRef ds:uri="http://schemas.microsoft.com/office/2006/documentManagement/types"/>
    <ds:schemaRef ds:uri="16c05727-aa75-4e4a-9b5f-8a80a1165891"/>
    <ds:schemaRef ds:uri="http://schemas.microsoft.com/office/2006/metadata/properties"/>
    <ds:schemaRef ds:uri="http://www.w3.org/XML/1998/namespace"/>
    <ds:schemaRef ds:uri="http://purl.org/dc/terms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602</TotalTime>
  <Words>1045</Words>
  <Application>Microsoft Office PowerPoint</Application>
  <PresentationFormat>Widescreen</PresentationFormat>
  <Paragraphs>197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Cambria Math</vt:lpstr>
      <vt:lpstr>Times New Roman</vt:lpstr>
      <vt:lpstr>Wingdings</vt:lpstr>
      <vt:lpstr>Custom</vt:lpstr>
      <vt:lpstr>Predicting Stock Market with Machine Learning &amp; Python</vt:lpstr>
      <vt:lpstr>Executive Summary</vt:lpstr>
      <vt:lpstr>Problem Statement &amp; Objectives</vt:lpstr>
      <vt:lpstr>Methodology Overview</vt:lpstr>
      <vt:lpstr>Data Collection &amp; Preprocessing</vt:lpstr>
      <vt:lpstr>Feature Engineering</vt:lpstr>
      <vt:lpstr>Sentiment Analysis</vt:lpstr>
      <vt:lpstr>Sentiment Analysis</vt:lpstr>
      <vt:lpstr>Model Results</vt:lpstr>
      <vt:lpstr>Limitations &amp; Future Scope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Abhishek Katare</dc:creator>
  <cp:lastModifiedBy>Abhishek Katare</cp:lastModifiedBy>
  <cp:revision>1</cp:revision>
  <dcterms:created xsi:type="dcterms:W3CDTF">2025-07-27T09:06:04Z</dcterms:created>
  <dcterms:modified xsi:type="dcterms:W3CDTF">2025-07-29T13:49:03Z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